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58" y="52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254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54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222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16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04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644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320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883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40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969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5/5/2021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302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57" r:id="rId6"/>
    <p:sldLayoutId id="2147483853" r:id="rId7"/>
    <p:sldLayoutId id="2147483854" r:id="rId8"/>
    <p:sldLayoutId id="2147483855" r:id="rId9"/>
    <p:sldLayoutId id="2147483856" r:id="rId10"/>
    <p:sldLayoutId id="214748385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64">
            <a:extLst>
              <a:ext uri="{FF2B5EF4-FFF2-40B4-BE49-F238E27FC236}">
                <a16:creationId xmlns:a16="http://schemas.microsoft.com/office/drawing/2014/main" id="{247A131F-D5DE-41A5-B4CF-4F345319B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90" name="Freeform: Shape 66">
            <a:extLst>
              <a:ext uri="{FF2B5EF4-FFF2-40B4-BE49-F238E27FC236}">
                <a16:creationId xmlns:a16="http://schemas.microsoft.com/office/drawing/2014/main" id="{3AF4666D-BD98-40A5-A75F-478B98201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92" name="Freeform: Shape 68">
            <a:extLst>
              <a:ext uri="{FF2B5EF4-FFF2-40B4-BE49-F238E27FC236}">
                <a16:creationId xmlns:a16="http://schemas.microsoft.com/office/drawing/2014/main" id="{68680585-71F9-4721-A998-4974171D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94" name="Freeform: Shape 70">
            <a:extLst>
              <a:ext uri="{FF2B5EF4-FFF2-40B4-BE49-F238E27FC236}">
                <a16:creationId xmlns:a16="http://schemas.microsoft.com/office/drawing/2014/main" id="{12BC95C2-2EEC-4F59-ABA8-660B0D059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04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82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610600" y="3276600"/>
            <a:ext cx="3529260" cy="3581398"/>
            <a:chOff x="4114800" y="1423987"/>
            <a:chExt cx="3961542" cy="4007547"/>
          </a:xfrm>
          <a:noFill/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 useBgFill="1">
        <p:nvSpPr>
          <p:cNvPr id="91" name="Rectangle 90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95" name="Top Left">
            <a:extLst>
              <a:ext uri="{FF2B5EF4-FFF2-40B4-BE49-F238E27FC236}">
                <a16:creationId xmlns:a16="http://schemas.microsoft.com/office/drawing/2014/main" id="{DC655204-C06A-4A55-9BB4-C79C4AF9D6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-3086"/>
            <a:ext cx="2198951" cy="3349518"/>
            <a:chOff x="10849" y="-3086"/>
            <a:chExt cx="2198951" cy="3349518"/>
          </a:xfrm>
        </p:grpSpPr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F83BC876-5C0C-438A-8928-B1EC2E1E4D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92844" y="-3086"/>
              <a:ext cx="1326111" cy="59760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B9B3EEC1-86B7-4DB1-AB38-E2D7493927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BEB2CD0B-3D3E-4CF3-92F5-7AE77C22C9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01561934-15F2-4620-A65F-28EB73CD7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DB9278E2-D464-4DE2-B229-D3D02ED2B1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67AA3CE0-412D-4C03-9203-878479E0A1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85785346-E446-47E2-B3DD-C1C561E689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0F6388E0-BD20-4901-B128-88D3D56A13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2988AAA-D7A6-4195-AD1A-E84FD72AD7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063" y="11431"/>
            <a:ext cx="8769227" cy="148307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lv-LV" sz="2800" b="1" kern="1200" cap="none" spc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5. m</a:t>
            </a:r>
            <a:r>
              <a:rPr lang="lv-LV" sz="2800" b="1" dirty="0"/>
              <a:t>aijs - </a:t>
            </a:r>
            <a:r>
              <a:rPr lang="en-US" sz="2800" b="1" kern="1200" cap="none" spc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SKAISTUMA DIENAS PATNĪ</a:t>
            </a:r>
            <a:r>
              <a:rPr lang="lv-LV" sz="2800" b="1" kern="1200" cap="none" spc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        </a:t>
            </a:r>
            <a:br>
              <a:rPr lang="lv-LV" sz="2800" kern="1200" cap="none" spc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lv-LV" sz="2800" kern="1200" cap="none" spc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5.-12.kl.meitenēm</a:t>
            </a:r>
            <a:br>
              <a:rPr lang="en-US" sz="2800" kern="1200" cap="none" spc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2800" kern="1200" cap="none" spc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ar</a:t>
            </a:r>
            <a:r>
              <a:rPr lang="en-US" sz="2800" kern="1200" cap="none" spc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cap="none" spc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dermatoloģi</a:t>
            </a:r>
            <a:r>
              <a:rPr lang="en-US" sz="2800" kern="1200" cap="none" spc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kern="1200" cap="none" spc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Kristīni</a:t>
            </a:r>
            <a:r>
              <a:rPr lang="en-US" sz="2800" b="1" kern="1200" cap="none" spc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kern="1200" cap="none" spc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Bērziņu</a:t>
            </a:r>
            <a:endParaRPr lang="en-US" sz="2800" b="1" kern="1200" cap="none" spc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B079B5-1FD2-498E-BB7C-3E8D4165F1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920" y="1445893"/>
            <a:ext cx="10140204" cy="5346919"/>
          </a:xfrm>
        </p:spPr>
        <p:txBody>
          <a:bodyPr vert="horz" lIns="91440" tIns="45720" rIns="91440" bIns="45720" rtlCol="0">
            <a:noAutofit/>
          </a:bodyPr>
          <a:lstStyle/>
          <a:p>
            <a:pPr algn="l">
              <a:lnSpc>
                <a:spcPct val="100000"/>
              </a:lnSpc>
              <a:spcAft>
                <a:spcPts val="600"/>
              </a:spcAft>
            </a:pPr>
            <a:r>
              <a:rPr lang="en-US" sz="1400" b="1" dirty="0"/>
              <a:t>KOPSAVILKUMS</a:t>
            </a:r>
          </a:p>
          <a:p>
            <a:pPr indent="-228600" algn="l">
              <a:lnSpc>
                <a:spcPct val="100000"/>
              </a:lnSpc>
              <a:spcAft>
                <a:spcPts val="600"/>
              </a:spcAft>
              <a:buFont typeface="Avenir Next LT Pro" panose="020B0504020202020204" pitchFamily="34" charset="0"/>
              <a:buChar char="+"/>
            </a:pPr>
            <a:r>
              <a:rPr lang="en-US" sz="1400" dirty="0" err="1"/>
              <a:t>Ražotāju</a:t>
            </a:r>
            <a:r>
              <a:rPr lang="en-US" sz="1400" dirty="0"/>
              <a:t> </a:t>
            </a:r>
            <a:r>
              <a:rPr lang="en-US" sz="1400" dirty="0" err="1"/>
              <a:t>izlikšanās</a:t>
            </a:r>
            <a:r>
              <a:rPr lang="en-US" sz="1400" dirty="0"/>
              <a:t>, ka </a:t>
            </a:r>
            <a:r>
              <a:rPr lang="en-US" sz="1400" dirty="0" err="1"/>
              <a:t>piedāvā</a:t>
            </a:r>
            <a:r>
              <a:rPr lang="en-US" sz="1400" dirty="0"/>
              <a:t> </a:t>
            </a:r>
            <a:r>
              <a:rPr lang="en-US" sz="1400" dirty="0" err="1"/>
              <a:t>ekoloģisko</a:t>
            </a:r>
            <a:r>
              <a:rPr lang="en-US" sz="1400" dirty="0"/>
              <a:t> </a:t>
            </a:r>
            <a:r>
              <a:rPr lang="en-US" sz="1400" dirty="0" err="1"/>
              <a:t>kosmētiku</a:t>
            </a:r>
            <a:endParaRPr lang="en-US" sz="1400" dirty="0"/>
          </a:p>
          <a:p>
            <a:pPr indent="-228600" algn="l">
              <a:lnSpc>
                <a:spcPct val="100000"/>
              </a:lnSpc>
              <a:spcAft>
                <a:spcPts val="600"/>
              </a:spcAft>
              <a:buFont typeface="Avenir Next LT Pro" panose="020B0504020202020204" pitchFamily="34" charset="0"/>
              <a:buChar char="+"/>
            </a:pPr>
            <a:r>
              <a:rPr lang="en-US" sz="1400" dirty="0" err="1"/>
              <a:t>Kosmētikas</a:t>
            </a:r>
            <a:r>
              <a:rPr lang="en-US" sz="1400" dirty="0"/>
              <a:t> </a:t>
            </a:r>
            <a:r>
              <a:rPr lang="en-US" sz="1400" dirty="0" err="1"/>
              <a:t>lietošanas</a:t>
            </a:r>
            <a:r>
              <a:rPr lang="en-US" sz="1400" dirty="0"/>
              <a:t> ABC</a:t>
            </a:r>
          </a:p>
          <a:p>
            <a:pPr indent="-228600" algn="l">
              <a:lnSpc>
                <a:spcPct val="100000"/>
              </a:lnSpc>
              <a:spcAft>
                <a:spcPts val="600"/>
              </a:spcAft>
              <a:buFont typeface="Avenir Next LT Pro" panose="020B0504020202020204" pitchFamily="34" charset="0"/>
              <a:buChar char="+"/>
            </a:pPr>
            <a:r>
              <a:rPr lang="en-US" sz="1400" dirty="0" err="1"/>
              <a:t>Ādas</a:t>
            </a:r>
            <a:r>
              <a:rPr lang="en-US" sz="1400" dirty="0"/>
              <a:t> </a:t>
            </a:r>
            <a:r>
              <a:rPr lang="en-US" sz="1400" dirty="0" err="1"/>
              <a:t>kopšanas</a:t>
            </a:r>
            <a:r>
              <a:rPr lang="en-US" sz="1400" dirty="0"/>
              <a:t> </a:t>
            </a:r>
            <a:r>
              <a:rPr lang="en-US" sz="1400" dirty="0" err="1"/>
              <a:t>zelta</a:t>
            </a:r>
            <a:r>
              <a:rPr lang="en-US" sz="1400" dirty="0"/>
              <a:t> </a:t>
            </a:r>
            <a:r>
              <a:rPr lang="en-US" sz="1400" dirty="0" err="1"/>
              <a:t>likumi</a:t>
            </a:r>
            <a:endParaRPr lang="en-US" sz="1400" dirty="0"/>
          </a:p>
          <a:p>
            <a:pPr indent="-228600" algn="l">
              <a:lnSpc>
                <a:spcPct val="100000"/>
              </a:lnSpc>
              <a:spcAft>
                <a:spcPts val="600"/>
              </a:spcAft>
              <a:buFont typeface="Avenir Next LT Pro" panose="020B0504020202020204" pitchFamily="34" charset="0"/>
              <a:buChar char="+"/>
            </a:pPr>
            <a:r>
              <a:rPr lang="en-US" sz="1400" dirty="0"/>
              <a:t>Kas </a:t>
            </a:r>
            <a:r>
              <a:rPr lang="en-US" sz="1400" dirty="0" err="1"/>
              <a:t>ir</a:t>
            </a:r>
            <a:r>
              <a:rPr lang="en-US" sz="1400" dirty="0"/>
              <a:t> mana </a:t>
            </a:r>
            <a:r>
              <a:rPr lang="en-US" sz="1400" dirty="0" err="1"/>
              <a:t>krēma</a:t>
            </a:r>
            <a:r>
              <a:rPr lang="en-US" sz="1400" dirty="0"/>
              <a:t> </a:t>
            </a:r>
            <a:r>
              <a:rPr lang="en-US" sz="1400" dirty="0" err="1"/>
              <a:t>sastāvā</a:t>
            </a:r>
            <a:r>
              <a:rPr lang="en-US" sz="1400" dirty="0"/>
              <a:t>?</a:t>
            </a:r>
          </a:p>
          <a:p>
            <a:pPr indent="-228600" algn="l">
              <a:lnSpc>
                <a:spcPct val="100000"/>
              </a:lnSpc>
              <a:spcAft>
                <a:spcPts val="600"/>
              </a:spcAft>
              <a:buFont typeface="Avenir Next LT Pro" panose="020B0504020202020204" pitchFamily="34" charset="0"/>
              <a:buChar char="+"/>
            </a:pPr>
            <a:r>
              <a:rPr lang="en-US" sz="1400" dirty="0" err="1"/>
              <a:t>Diēta</a:t>
            </a:r>
            <a:r>
              <a:rPr lang="en-US" sz="1400" dirty="0"/>
              <a:t> un </a:t>
            </a:r>
            <a:r>
              <a:rPr lang="en-US" sz="1400" dirty="0" err="1"/>
              <a:t>akne</a:t>
            </a:r>
            <a:r>
              <a:rPr lang="en-US" sz="1400" dirty="0"/>
              <a:t> – </a:t>
            </a:r>
            <a:r>
              <a:rPr lang="en-US" sz="1400" dirty="0" err="1"/>
              <a:t>kā</a:t>
            </a:r>
            <a:r>
              <a:rPr lang="en-US" sz="1400" dirty="0"/>
              <a:t> </a:t>
            </a:r>
            <a:r>
              <a:rPr lang="en-US" sz="1400" dirty="0" err="1"/>
              <a:t>tas</a:t>
            </a:r>
            <a:r>
              <a:rPr lang="en-US" sz="1400" dirty="0"/>
              <a:t> </a:t>
            </a:r>
            <a:r>
              <a:rPr lang="en-US" sz="1400" dirty="0" err="1"/>
              <a:t>izpaužas</a:t>
            </a:r>
            <a:r>
              <a:rPr lang="en-US" sz="1400" dirty="0"/>
              <a:t> </a:t>
            </a:r>
            <a:r>
              <a:rPr lang="en-US" sz="1400" dirty="0" err="1"/>
              <a:t>uz</a:t>
            </a:r>
            <a:r>
              <a:rPr lang="en-US" sz="1400" dirty="0"/>
              <a:t> </a:t>
            </a:r>
            <a:r>
              <a:rPr lang="en-US" sz="1400" dirty="0" err="1"/>
              <a:t>sejas</a:t>
            </a:r>
            <a:r>
              <a:rPr lang="en-US" sz="1400" dirty="0"/>
              <a:t> un </a:t>
            </a:r>
            <a:r>
              <a:rPr lang="en-US" sz="1400" dirty="0" err="1"/>
              <a:t>ķermeņa</a:t>
            </a:r>
            <a:r>
              <a:rPr lang="en-US" sz="1400" dirty="0"/>
              <a:t>?</a:t>
            </a:r>
          </a:p>
          <a:p>
            <a:pPr indent="-228600" algn="l">
              <a:lnSpc>
                <a:spcPct val="100000"/>
              </a:lnSpc>
              <a:spcAft>
                <a:spcPts val="600"/>
              </a:spcAft>
              <a:buFont typeface="Avenir Next LT Pro" panose="020B0504020202020204" pitchFamily="34" charset="0"/>
              <a:buChar char="+"/>
            </a:pPr>
            <a:r>
              <a:rPr lang="lv-LV" sz="1400" dirty="0"/>
              <a:t>Kas veido krēma cenu? </a:t>
            </a:r>
            <a:endParaRPr lang="en-US" sz="1400" dirty="0"/>
          </a:p>
          <a:p>
            <a:pPr indent="-228600" algn="l">
              <a:lnSpc>
                <a:spcPct val="100000"/>
              </a:lnSpc>
              <a:spcAft>
                <a:spcPts val="600"/>
              </a:spcAft>
              <a:buFont typeface="Avenir Next LT Pro" panose="020B0504020202020204" pitchFamily="34" charset="0"/>
              <a:buChar char="+"/>
            </a:pPr>
            <a:r>
              <a:rPr lang="en-US" sz="1400" dirty="0" err="1"/>
              <a:t>Dermokosmētika</a:t>
            </a:r>
            <a:r>
              <a:rPr lang="en-US" sz="1400" dirty="0"/>
              <a:t> – </a:t>
            </a:r>
            <a:r>
              <a:rPr lang="en-US" sz="1400" dirty="0" err="1"/>
              <a:t>droša</a:t>
            </a:r>
            <a:r>
              <a:rPr lang="en-US" sz="1400" dirty="0"/>
              <a:t> un </a:t>
            </a:r>
            <a:r>
              <a:rPr lang="en-US" sz="1400" dirty="0" err="1"/>
              <a:t>pārbaudīta</a:t>
            </a:r>
            <a:endParaRPr lang="lv-LV" sz="1400" dirty="0"/>
          </a:p>
          <a:p>
            <a:pPr indent="-228600" algn="l">
              <a:lnSpc>
                <a:spcPct val="100000"/>
              </a:lnSpc>
              <a:spcAft>
                <a:spcPts val="600"/>
              </a:spcAft>
              <a:buFont typeface="Avenir Next LT Pro" panose="020B0504020202020204" pitchFamily="34" charset="0"/>
              <a:buChar char="+"/>
            </a:pPr>
            <a:r>
              <a:rPr lang="en-US" sz="1400" dirty="0"/>
              <a:t>UV </a:t>
            </a:r>
            <a:r>
              <a:rPr lang="en-US" sz="1400" dirty="0" err="1"/>
              <a:t>radiācijas</a:t>
            </a:r>
            <a:r>
              <a:rPr lang="en-US" sz="1400" dirty="0"/>
              <a:t> </a:t>
            </a:r>
            <a:r>
              <a:rPr lang="en-US" sz="1400" dirty="0" err="1"/>
              <a:t>mērījumi</a:t>
            </a:r>
            <a:r>
              <a:rPr lang="en-US" sz="1400" dirty="0"/>
              <a:t> </a:t>
            </a:r>
            <a:r>
              <a:rPr lang="en-US" sz="1400" dirty="0" err="1"/>
              <a:t>Rucavā</a:t>
            </a:r>
            <a:r>
              <a:rPr lang="lv-LV" sz="1400" dirty="0"/>
              <a:t> (</a:t>
            </a:r>
            <a:r>
              <a:rPr lang="lv-LV" sz="1100" b="1" dirty="0"/>
              <a:t>LVĢMC </a:t>
            </a:r>
            <a:r>
              <a:rPr lang="lv-LV" sz="1400" dirty="0"/>
              <a:t>-  par UV radiācijas indeksu katru dienu)</a:t>
            </a:r>
            <a:endParaRPr lang="en-US" sz="1400" dirty="0"/>
          </a:p>
          <a:p>
            <a:pPr indent="-228600" algn="l">
              <a:lnSpc>
                <a:spcPct val="100000"/>
              </a:lnSpc>
              <a:spcAft>
                <a:spcPts val="600"/>
              </a:spcAft>
              <a:buFont typeface="Avenir Next LT Pro" panose="020B0504020202020204" pitchFamily="34" charset="0"/>
              <a:buChar char="+"/>
            </a:pPr>
            <a:r>
              <a:rPr lang="en-US" sz="1400" dirty="0"/>
              <a:t>INCI – </a:t>
            </a:r>
            <a:r>
              <a:rPr lang="en-US" sz="1400" dirty="0" err="1"/>
              <a:t>izvēlies</a:t>
            </a:r>
            <a:r>
              <a:rPr lang="en-US" sz="1400" dirty="0"/>
              <a:t> </a:t>
            </a:r>
            <a:r>
              <a:rPr lang="en-US" sz="1400" dirty="0" err="1"/>
              <a:t>sertificētu</a:t>
            </a:r>
            <a:r>
              <a:rPr lang="en-US" sz="1400" dirty="0"/>
              <a:t> </a:t>
            </a:r>
            <a:r>
              <a:rPr lang="en-US" sz="1400" dirty="0" err="1"/>
              <a:t>kosmētiku</a:t>
            </a:r>
            <a:r>
              <a:rPr lang="en-US" sz="1400" dirty="0"/>
              <a:t>, kas </a:t>
            </a:r>
            <a:r>
              <a:rPr lang="en-US" sz="1400" dirty="0" err="1"/>
              <a:t>zinātniski</a:t>
            </a:r>
            <a:r>
              <a:rPr lang="en-US" sz="1400" dirty="0"/>
              <a:t> </a:t>
            </a:r>
            <a:r>
              <a:rPr lang="en-US" sz="1400" dirty="0" err="1"/>
              <a:t>apstiprināta</a:t>
            </a:r>
            <a:endParaRPr lang="en-US" sz="1400" dirty="0"/>
          </a:p>
          <a:p>
            <a:pPr algn="l">
              <a:lnSpc>
                <a:spcPct val="100000"/>
              </a:lnSpc>
              <a:spcAft>
                <a:spcPts val="600"/>
              </a:spcAft>
            </a:pPr>
            <a:r>
              <a:rPr lang="en-US" sz="1400" b="1" dirty="0" err="1"/>
              <a:t>Mājas</a:t>
            </a:r>
            <a:r>
              <a:rPr lang="en-US" sz="1400" b="1" dirty="0"/>
              <a:t> </a:t>
            </a:r>
            <a:r>
              <a:rPr lang="en-US" sz="1400" b="1" dirty="0" err="1"/>
              <a:t>darbs</a:t>
            </a:r>
            <a:r>
              <a:rPr lang="en-US" sz="1400" b="1" dirty="0"/>
              <a:t>! </a:t>
            </a:r>
          </a:p>
          <a:p>
            <a:pPr indent="-228600" algn="l">
              <a:lnSpc>
                <a:spcPct val="100000"/>
              </a:lnSpc>
              <a:spcAft>
                <a:spcPts val="600"/>
              </a:spcAft>
              <a:buFont typeface="Avenir Next LT Pro" panose="020B0504020202020204" pitchFamily="34" charset="0"/>
              <a:buChar char="+"/>
            </a:pPr>
            <a:r>
              <a:rPr lang="en-US" sz="1400" dirty="0" err="1"/>
              <a:t>Aplikācija</a:t>
            </a:r>
            <a:r>
              <a:rPr lang="en-US" sz="1400" dirty="0"/>
              <a:t> </a:t>
            </a:r>
            <a:r>
              <a:rPr lang="en-US" sz="1400" b="1" dirty="0"/>
              <a:t>INCI beauty </a:t>
            </a:r>
            <a:r>
              <a:rPr lang="en-US" sz="1400" dirty="0"/>
              <a:t>– </a:t>
            </a:r>
            <a:r>
              <a:rPr lang="en-US" sz="1400" dirty="0" err="1"/>
              <a:t>kosmētikas</a:t>
            </a:r>
            <a:r>
              <a:rPr lang="en-US" sz="1400" dirty="0"/>
              <a:t> </a:t>
            </a:r>
            <a:r>
              <a:rPr lang="en-US" sz="1400" dirty="0" err="1"/>
              <a:t>sastāvs</a:t>
            </a:r>
            <a:r>
              <a:rPr lang="en-US" sz="1400" dirty="0"/>
              <a:t> </a:t>
            </a:r>
            <a:r>
              <a:rPr lang="en-US" sz="1400" dirty="0" err="1"/>
              <a:t>telefonā</a:t>
            </a:r>
            <a:r>
              <a:rPr lang="lv-LV" sz="1400" dirty="0"/>
              <a:t> </a:t>
            </a:r>
            <a:r>
              <a:rPr lang="en-US" sz="1400" dirty="0"/>
              <a:t>1 </a:t>
            </a:r>
            <a:r>
              <a:rPr lang="en-US" sz="1400" dirty="0" err="1"/>
              <a:t>sekundē</a:t>
            </a:r>
            <a:r>
              <a:rPr lang="en-US" sz="1400" dirty="0"/>
              <a:t>! </a:t>
            </a:r>
            <a:r>
              <a:rPr lang="en-US" sz="1400" dirty="0" err="1"/>
              <a:t>Noskenēsim</a:t>
            </a:r>
            <a:r>
              <a:rPr lang="en-US" sz="1400" dirty="0"/>
              <a:t> </a:t>
            </a:r>
            <a:r>
              <a:rPr lang="en-US" sz="1400" dirty="0" err="1"/>
              <a:t>savu</a:t>
            </a:r>
            <a:r>
              <a:rPr lang="en-US" sz="1400" dirty="0"/>
              <a:t> </a:t>
            </a:r>
            <a:r>
              <a:rPr lang="en-US" sz="1400" dirty="0" err="1"/>
              <a:t>kosmētiku</a:t>
            </a:r>
            <a:r>
              <a:rPr lang="en-US" sz="1400" dirty="0"/>
              <a:t>! </a:t>
            </a:r>
            <a:r>
              <a:rPr lang="lv-LV" sz="1400" dirty="0"/>
              <a:t>Pārsteigums</a:t>
            </a:r>
            <a:r>
              <a:rPr lang="en-US" sz="1400" dirty="0"/>
              <a:t>, ka </a:t>
            </a:r>
            <a:r>
              <a:rPr lang="en-US" sz="1400" dirty="0" err="1"/>
              <a:t>tajā</a:t>
            </a:r>
            <a:r>
              <a:rPr lang="en-US" sz="1400" dirty="0"/>
              <a:t> </a:t>
            </a:r>
            <a:r>
              <a:rPr lang="en-US" sz="1400" dirty="0" err="1"/>
              <a:t>ir</a:t>
            </a:r>
            <a:r>
              <a:rPr lang="en-US" sz="1400" dirty="0"/>
              <a:t> </a:t>
            </a:r>
            <a:r>
              <a:rPr lang="en-US" sz="1400" dirty="0" err="1"/>
              <a:t>neatļautas</a:t>
            </a:r>
            <a:r>
              <a:rPr lang="en-US" sz="1400" dirty="0"/>
              <a:t> </a:t>
            </a:r>
            <a:r>
              <a:rPr lang="en-US" sz="1400" dirty="0" err="1"/>
              <a:t>vielas</a:t>
            </a:r>
            <a:r>
              <a:rPr lang="en-US" sz="1400" dirty="0"/>
              <a:t>!</a:t>
            </a:r>
          </a:p>
          <a:p>
            <a:pPr indent="-228600" algn="l">
              <a:lnSpc>
                <a:spcPct val="100000"/>
              </a:lnSpc>
              <a:spcAft>
                <a:spcPts val="600"/>
              </a:spcAft>
              <a:buFont typeface="Avenir Next LT Pro" panose="020B0504020202020204" pitchFamily="34" charset="0"/>
              <a:buChar char="+"/>
            </a:pPr>
            <a:endParaRPr lang="en-US" sz="1400" dirty="0"/>
          </a:p>
        </p:txBody>
      </p:sp>
      <p:pic>
        <p:nvPicPr>
          <p:cNvPr id="19" name="Picture 3">
            <a:extLst>
              <a:ext uri="{FF2B5EF4-FFF2-40B4-BE49-F238E27FC236}">
                <a16:creationId xmlns:a16="http://schemas.microsoft.com/office/drawing/2014/main" id="{719083D4-63C6-4F43-804D-74A033359FA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27" r="17021" b="-2"/>
          <a:stretch/>
        </p:blipFill>
        <p:spPr>
          <a:xfrm>
            <a:off x="6961559" y="862806"/>
            <a:ext cx="4679577" cy="4679577"/>
          </a:xfrm>
          <a:custGeom>
            <a:avLst/>
            <a:gdLst/>
            <a:ahLst/>
            <a:cxnLst/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</p:spPr>
      </p:pic>
      <p:grpSp>
        <p:nvGrpSpPr>
          <p:cNvPr id="105" name="Bottom Right">
            <a:extLst>
              <a:ext uri="{FF2B5EF4-FFF2-40B4-BE49-F238E27FC236}">
                <a16:creationId xmlns:a16="http://schemas.microsoft.com/office/drawing/2014/main" id="{4C476EAB-383B-48F9-B661-B049EB50AE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3045FFB7-76A2-4C6F-A15F-23BF1597C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39256" y="6178637"/>
              <a:ext cx="1482102" cy="67936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grpSp>
          <p:nvGrpSpPr>
            <p:cNvPr id="107" name="Graphic 157">
              <a:extLst>
                <a:ext uri="{FF2B5EF4-FFF2-40B4-BE49-F238E27FC236}">
                  <a16:creationId xmlns:a16="http://schemas.microsoft.com/office/drawing/2014/main" id="{F4E5EB5B-D417-4B20-9CBE-F3DCCA5F3D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109" name="Freeform: Shape 108">
                <a:extLst>
                  <a:ext uri="{FF2B5EF4-FFF2-40B4-BE49-F238E27FC236}">
                    <a16:creationId xmlns:a16="http://schemas.microsoft.com/office/drawing/2014/main" id="{56643958-DAAD-4611-BCC7-9BDB5917C2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0" name="Freeform: Shape 109">
                <a:extLst>
                  <a:ext uri="{FF2B5EF4-FFF2-40B4-BE49-F238E27FC236}">
                    <a16:creationId xmlns:a16="http://schemas.microsoft.com/office/drawing/2014/main" id="{263D00C7-B9D3-4681-8C55-F137CBD364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0539B678-9BB9-4639-B9A4-4511639BB4B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id="{C14F8CDF-D0D2-43AD-A7AB-0871C24A6E2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25D54C27-D98D-4E8C-87BD-E0ECAB3BAE9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CA10EDED-B646-4197-BF0C-C4A83018BAF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B9B3D029-DC96-4655-89E2-D9387B3D56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EF12D98D-E6A5-437D-830E-C5C0E7ACE1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9202FD8-1958-438F-9222-A4A12B943ABD}"/>
              </a:ext>
            </a:extLst>
          </p:cNvPr>
          <p:cNvSpPr txBox="1"/>
          <p:nvPr/>
        </p:nvSpPr>
        <p:spPr>
          <a:xfrm>
            <a:off x="9888853" y="48635"/>
            <a:ext cx="172284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#ekoskola </a:t>
            </a:r>
          </a:p>
          <a:p>
            <a:r>
              <a:rPr lang="lv-LV" sz="1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#videsizglītība </a:t>
            </a:r>
          </a:p>
          <a:p>
            <a:r>
              <a:rPr lang="lv-LV" sz="1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#kristīnebērziņa</a:t>
            </a:r>
          </a:p>
        </p:txBody>
      </p:sp>
    </p:spTree>
    <p:extLst>
      <p:ext uri="{BB962C8B-B14F-4D97-AF65-F5344CB8AC3E}">
        <p14:creationId xmlns:p14="http://schemas.microsoft.com/office/powerpoint/2010/main" val="778546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collage of a person&#10;&#10;Description automatically generated with medium confidence">
            <a:extLst>
              <a:ext uri="{FF2B5EF4-FFF2-40B4-BE49-F238E27FC236}">
                <a16:creationId xmlns:a16="http://schemas.microsoft.com/office/drawing/2014/main" id="{094FC029-EAFC-4F98-8D72-304AF7CD5D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225" y="0"/>
            <a:ext cx="10131550" cy="6857999"/>
          </a:xfrm>
        </p:spPr>
      </p:pic>
    </p:spTree>
    <p:extLst>
      <p:ext uri="{BB962C8B-B14F-4D97-AF65-F5344CB8AC3E}">
        <p14:creationId xmlns:p14="http://schemas.microsoft.com/office/powerpoint/2010/main" val="1727206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Graphical user interface&#10;&#10;Description automatically generated">
            <a:extLst>
              <a:ext uri="{FF2B5EF4-FFF2-40B4-BE49-F238E27FC236}">
                <a16:creationId xmlns:a16="http://schemas.microsoft.com/office/drawing/2014/main" id="{8FAF7737-56FE-4EFF-AE0C-A71D1C562F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51" y="0"/>
            <a:ext cx="10553699" cy="6858000"/>
          </a:xfrm>
        </p:spPr>
      </p:pic>
    </p:spTree>
    <p:extLst>
      <p:ext uri="{BB962C8B-B14F-4D97-AF65-F5344CB8AC3E}">
        <p14:creationId xmlns:p14="http://schemas.microsoft.com/office/powerpoint/2010/main" val="775830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1E44DFE4-F847-45CE-B058-D2DE9A5A02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606" y="0"/>
            <a:ext cx="10240788" cy="6858000"/>
          </a:xfrm>
        </p:spPr>
      </p:pic>
    </p:spTree>
    <p:extLst>
      <p:ext uri="{BB962C8B-B14F-4D97-AF65-F5344CB8AC3E}">
        <p14:creationId xmlns:p14="http://schemas.microsoft.com/office/powerpoint/2010/main" val="354607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text, indoor, screenshot&#10;&#10;Description automatically generated">
            <a:extLst>
              <a:ext uri="{FF2B5EF4-FFF2-40B4-BE49-F238E27FC236}">
                <a16:creationId xmlns:a16="http://schemas.microsoft.com/office/drawing/2014/main" id="{18540581-70D9-4E30-90AD-1A9A3D2036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53" y="272441"/>
            <a:ext cx="11619493" cy="6313118"/>
          </a:xfrm>
        </p:spPr>
      </p:pic>
    </p:spTree>
    <p:extLst>
      <p:ext uri="{BB962C8B-B14F-4D97-AF65-F5344CB8AC3E}">
        <p14:creationId xmlns:p14="http://schemas.microsoft.com/office/powerpoint/2010/main" val="1369577217"/>
      </p:ext>
    </p:extLst>
  </p:cSld>
  <p:clrMapOvr>
    <a:masterClrMapping/>
  </p:clrMapOvr>
</p:sld>
</file>

<file path=ppt/theme/theme1.xml><?xml version="1.0" encoding="utf-8"?>
<a:theme xmlns:a="http://schemas.openxmlformats.org/drawingml/2006/main" name="ExploreVTI">
  <a:themeElements>
    <a:clrScheme name="Custom 33">
      <a:dk1>
        <a:sysClr val="windowText" lastClr="000000"/>
      </a:dk1>
      <a:lt1>
        <a:sysClr val="window" lastClr="FFFFFF"/>
      </a:lt1>
      <a:dk2>
        <a:srgbClr val="201449"/>
      </a:dk2>
      <a:lt2>
        <a:srgbClr val="F3F0E9"/>
      </a:lt2>
      <a:accent1>
        <a:srgbClr val="E45221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954F72"/>
      </a:folHlink>
    </a:clrScheme>
    <a:fontScheme name="Custom 23">
      <a:majorFont>
        <a:latin typeface="Sagona Boo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119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Avenir Next LT Pro</vt:lpstr>
      <vt:lpstr>AvenirNext LT Pro Medium</vt:lpstr>
      <vt:lpstr>Sagona Book</vt:lpstr>
      <vt:lpstr>ExploreVTI</vt:lpstr>
      <vt:lpstr>5. maijs - SKAISTUMA DIENAS PATNĪ             5.-12.kl.meitenēm ar dermatoloģi Kristīni Bērziņu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SKAISTUMA DIENAS PATNĪ ar dermatoloģi K.Bērziņu</dc:title>
  <dc:creator>Evija Puriņa</dc:creator>
  <cp:lastModifiedBy>Evija Puriņa</cp:lastModifiedBy>
  <cp:revision>7</cp:revision>
  <dcterms:created xsi:type="dcterms:W3CDTF">2021-05-05T12:27:30Z</dcterms:created>
  <dcterms:modified xsi:type="dcterms:W3CDTF">2021-05-05T13:29:30Z</dcterms:modified>
</cp:coreProperties>
</file>